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88" r:id="rId41"/>
    <p:sldId id="289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23900"/>
            <a:ext cx="11125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61987"/>
            <a:ext cx="101346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671512"/>
            <a:ext cx="111728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757237"/>
            <a:ext cx="110871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3887"/>
            <a:ext cx="106680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681037"/>
            <a:ext cx="111633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885825"/>
            <a:ext cx="112490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776287"/>
            <a:ext cx="10115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723900"/>
            <a:ext cx="112204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1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085850"/>
            <a:ext cx="96869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38162"/>
            <a:ext cx="116395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752475"/>
            <a:ext cx="10163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981075"/>
            <a:ext cx="10582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66812"/>
            <a:ext cx="110775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2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04850"/>
            <a:ext cx="9563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719137"/>
            <a:ext cx="85534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695325"/>
            <a:ext cx="112109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95325"/>
            <a:ext cx="11201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619125"/>
            <a:ext cx="112299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300162"/>
            <a:ext cx="112204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57225"/>
            <a:ext cx="11201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552450"/>
            <a:ext cx="114395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690562"/>
            <a:ext cx="110394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447925"/>
            <a:ext cx="111633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3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73239"/>
                </a:solidFill>
                <a:latin typeface="Nunito"/>
              </a:rPr>
              <a:t>Add Two Matrices Using </a:t>
            </a:r>
            <a:r>
              <a:rPr lang="en-US" b="1" dirty="0" err="1" smtClean="0">
                <a:solidFill>
                  <a:srgbClr val="273239"/>
                </a:solidFill>
                <a:latin typeface="Nunito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endParaRPr lang="en-US" dirty="0"/>
          </a:p>
          <a:p>
            <a:r>
              <a:rPr lang="en-US" dirty="0"/>
              <a:t>X = [[1, 2, 3],</a:t>
            </a:r>
          </a:p>
          <a:p>
            <a:r>
              <a:rPr lang="en-US" dirty="0"/>
              <a:t>     [4, 5, 6],</a:t>
            </a:r>
          </a:p>
          <a:p>
            <a:r>
              <a:rPr lang="en-US" dirty="0"/>
              <a:t>     [7, 8, 9]]</a:t>
            </a:r>
          </a:p>
          <a:p>
            <a:endParaRPr lang="en-US" dirty="0"/>
          </a:p>
          <a:p>
            <a:r>
              <a:rPr lang="en-US" dirty="0"/>
              <a:t>Y = [[9, 8, 7],</a:t>
            </a:r>
          </a:p>
          <a:p>
            <a:r>
              <a:rPr lang="en-US" dirty="0"/>
              <a:t>     [6, 5, 4],</a:t>
            </a:r>
          </a:p>
          <a:p>
            <a:r>
              <a:rPr lang="en-US" dirty="0"/>
              <a:t>     [3, 2, 1]]</a:t>
            </a:r>
          </a:p>
          <a:p>
            <a:endParaRPr lang="en-US" dirty="0"/>
          </a:p>
          <a:p>
            <a:r>
              <a:rPr lang="en-US" dirty="0"/>
              <a:t>result = </a:t>
            </a:r>
            <a:r>
              <a:rPr lang="en-US" dirty="0" err="1"/>
              <a:t>np.array</a:t>
            </a:r>
            <a:r>
              <a:rPr lang="en-US" dirty="0"/>
              <a:t>(X) + </a:t>
            </a:r>
            <a:r>
              <a:rPr lang="en-US" dirty="0" err="1"/>
              <a:t>np.array</a:t>
            </a:r>
            <a:r>
              <a:rPr lang="en-US" dirty="0"/>
              <a:t>(Y)</a:t>
            </a:r>
          </a:p>
          <a:p>
            <a:endParaRPr lang="en-US" dirty="0"/>
          </a:p>
          <a:p>
            <a:r>
              <a:rPr lang="en-US" dirty="0"/>
              <a:t>print(result)</a:t>
            </a:r>
          </a:p>
        </p:txBody>
      </p:sp>
    </p:spTree>
    <p:extLst>
      <p:ext uri="{BB962C8B-B14F-4D97-AF65-F5344CB8AC3E}">
        <p14:creationId xmlns:p14="http://schemas.microsoft.com/office/powerpoint/2010/main" val="36029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Matrix Multiplication in </a:t>
            </a:r>
            <a:r>
              <a:rPr lang="en-US" b="1" dirty="0" err="1"/>
              <a:t>NumPy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1 : </a:t>
            </a:r>
            <a:r>
              <a:rPr lang="en-US" dirty="0"/>
              <a:t>Matrix multiplication of 2 square matrices.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358380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# importing the module 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 </a:t>
            </a:r>
          </a:p>
          <a:p>
            <a:endParaRPr lang="en-US" sz="1600" dirty="0"/>
          </a:p>
          <a:p>
            <a:r>
              <a:rPr lang="en-US" sz="1600" dirty="0"/>
              <a:t># creating two matrices </a:t>
            </a:r>
          </a:p>
          <a:p>
            <a:r>
              <a:rPr lang="en-US" sz="1600" dirty="0"/>
              <a:t>p = [[1, 2], [2, 3]] </a:t>
            </a:r>
          </a:p>
          <a:p>
            <a:r>
              <a:rPr lang="en-US" sz="1600" dirty="0"/>
              <a:t>q = [[4, 5], [6, 7]] </a:t>
            </a:r>
          </a:p>
          <a:p>
            <a:r>
              <a:rPr lang="en-US" sz="1600" dirty="0"/>
              <a:t>print("Matrix p :") </a:t>
            </a:r>
          </a:p>
          <a:p>
            <a:r>
              <a:rPr lang="en-US" sz="1600" dirty="0"/>
              <a:t>print(p) </a:t>
            </a:r>
          </a:p>
          <a:p>
            <a:r>
              <a:rPr lang="en-US" sz="1600" dirty="0"/>
              <a:t>print("Matrix q :") </a:t>
            </a:r>
          </a:p>
          <a:p>
            <a:r>
              <a:rPr lang="en-US" sz="1600" dirty="0"/>
              <a:t>print(q) </a:t>
            </a:r>
          </a:p>
          <a:p>
            <a:endParaRPr lang="en-US" sz="1600" dirty="0"/>
          </a:p>
          <a:p>
            <a:r>
              <a:rPr lang="en-US" sz="1600" dirty="0"/>
              <a:t># computing product </a:t>
            </a:r>
          </a:p>
          <a:p>
            <a:r>
              <a:rPr lang="en-US" sz="1600" dirty="0"/>
              <a:t>result = np.dot(p, q) </a:t>
            </a:r>
          </a:p>
          <a:p>
            <a:endParaRPr lang="en-US" sz="1600" dirty="0"/>
          </a:p>
          <a:p>
            <a:r>
              <a:rPr lang="en-US" sz="1600" dirty="0"/>
              <a:t># printing the result </a:t>
            </a:r>
          </a:p>
          <a:p>
            <a:r>
              <a:rPr lang="en-US" sz="1600" dirty="0"/>
              <a:t>print("The matrix multiplication is :") </a:t>
            </a:r>
          </a:p>
          <a:p>
            <a:r>
              <a:rPr lang="en-US" sz="1600" dirty="0"/>
              <a:t>print(result) </a:t>
            </a:r>
          </a:p>
        </p:txBody>
      </p:sp>
    </p:spTree>
    <p:extLst>
      <p:ext uri="{BB962C8B-B14F-4D97-AF65-F5344CB8AC3E}">
        <p14:creationId xmlns:p14="http://schemas.microsoft.com/office/powerpoint/2010/main" val="35227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Multiplication in </a:t>
            </a:r>
            <a:r>
              <a:rPr lang="en-US" b="1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2 : </a:t>
            </a:r>
            <a:r>
              <a:rPr lang="en-US" dirty="0"/>
              <a:t>Matrix multiplication of 2 rectangular matrices.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7271" y="2142837"/>
            <a:ext cx="541250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importing the module 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 </a:t>
            </a:r>
          </a:p>
          <a:p>
            <a:endParaRPr lang="en-US" dirty="0"/>
          </a:p>
          <a:p>
            <a:r>
              <a:rPr lang="en-US" dirty="0"/>
              <a:t># creating two matrices </a:t>
            </a:r>
          </a:p>
          <a:p>
            <a:r>
              <a:rPr lang="en-US" dirty="0"/>
              <a:t>p = [[1, 2], [2, 3], [4, 5]] </a:t>
            </a:r>
          </a:p>
          <a:p>
            <a:r>
              <a:rPr lang="en-US" dirty="0"/>
              <a:t>q = [[4, 5, 1], [6, 7, 2]] </a:t>
            </a:r>
          </a:p>
          <a:p>
            <a:r>
              <a:rPr lang="en-US" dirty="0"/>
              <a:t>print("Matrix p :") </a:t>
            </a:r>
          </a:p>
          <a:p>
            <a:r>
              <a:rPr lang="en-US" dirty="0"/>
              <a:t>print(p) </a:t>
            </a:r>
          </a:p>
          <a:p>
            <a:r>
              <a:rPr lang="en-US" dirty="0"/>
              <a:t>print("Matrix q :") </a:t>
            </a:r>
          </a:p>
          <a:p>
            <a:r>
              <a:rPr lang="en-US" dirty="0"/>
              <a:t>print(q) </a:t>
            </a:r>
          </a:p>
          <a:p>
            <a:endParaRPr lang="en-US" dirty="0"/>
          </a:p>
          <a:p>
            <a:r>
              <a:rPr lang="en-US" dirty="0"/>
              <a:t># computing product </a:t>
            </a:r>
          </a:p>
          <a:p>
            <a:r>
              <a:rPr lang="en-US" dirty="0"/>
              <a:t>result = np.dot(p, q) </a:t>
            </a:r>
          </a:p>
          <a:p>
            <a:endParaRPr lang="en-US" dirty="0"/>
          </a:p>
          <a:p>
            <a:r>
              <a:rPr lang="en-US" dirty="0"/>
              <a:t># printing the result </a:t>
            </a:r>
          </a:p>
          <a:p>
            <a:r>
              <a:rPr lang="en-US" dirty="0"/>
              <a:t>print("The matrix multiplication is :") </a:t>
            </a:r>
          </a:p>
          <a:p>
            <a:r>
              <a:rPr lang="en-US" dirty="0"/>
              <a:t>print(result) </a:t>
            </a:r>
          </a:p>
        </p:txBody>
      </p:sp>
    </p:spTree>
    <p:extLst>
      <p:ext uri="{BB962C8B-B14F-4D97-AF65-F5344CB8AC3E}">
        <p14:creationId xmlns:p14="http://schemas.microsoft.com/office/powerpoint/2010/main" val="16055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Calculate the determinant of a matrix using </a:t>
            </a:r>
            <a:r>
              <a:rPr lang="en-US" b="1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1: </a:t>
            </a:r>
            <a:r>
              <a:rPr lang="en-US" dirty="0"/>
              <a:t>Calculating Determinant of a</a:t>
            </a:r>
            <a:r>
              <a:rPr lang="en-US" b="1" dirty="0"/>
              <a:t> 2X2 </a:t>
            </a:r>
            <a:r>
              <a:rPr lang="en-US" b="1" dirty="0" err="1"/>
              <a:t>Numpy</a:t>
            </a:r>
            <a:r>
              <a:rPr lang="en-US" b="1" dirty="0"/>
              <a:t> matrix </a:t>
            </a:r>
            <a:r>
              <a:rPr lang="en-US" dirty="0"/>
              <a:t>using</a:t>
            </a:r>
            <a:r>
              <a:rPr lang="en-US" b="1" dirty="0"/>
              <a:t> </a:t>
            </a:r>
            <a:r>
              <a:rPr lang="en-US" dirty="0" err="1"/>
              <a:t>numpy.linalg.det</a:t>
            </a:r>
            <a:r>
              <a:rPr lang="en-US" dirty="0"/>
              <a:t>()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56" y="2745796"/>
            <a:ext cx="4729307" cy="38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Calculate the determinant of a matrix using </a:t>
            </a:r>
            <a:r>
              <a:rPr lang="en-US" b="1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2: </a:t>
            </a:r>
            <a:r>
              <a:rPr lang="en-US" dirty="0"/>
              <a:t>Calculating Determinant of a </a:t>
            </a:r>
            <a:r>
              <a:rPr lang="en-US" b="1" dirty="0"/>
              <a:t>3X3 </a:t>
            </a:r>
            <a:r>
              <a:rPr lang="en-US" b="1" dirty="0" err="1"/>
              <a:t>Numpy</a:t>
            </a:r>
            <a:r>
              <a:rPr lang="en-US" b="1" dirty="0"/>
              <a:t> matrix</a:t>
            </a:r>
            <a:r>
              <a:rPr lang="en-US" dirty="0"/>
              <a:t> using </a:t>
            </a:r>
            <a:r>
              <a:rPr lang="en-US" dirty="0" err="1"/>
              <a:t>numpy.linalg.det</a:t>
            </a:r>
            <a:r>
              <a:rPr lang="en-US" dirty="0"/>
              <a:t>()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746" y="2728913"/>
            <a:ext cx="5671417" cy="39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of Linear Equations in three variables using Cramer’s </a:t>
            </a:r>
            <a:r>
              <a:rPr lang="en-US" b="1" dirty="0" smtClean="0"/>
              <a:t>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803" y="1825624"/>
            <a:ext cx="5537545" cy="48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of Linear Equations in three variables using Cramer’s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34" y="1825624"/>
            <a:ext cx="5526148" cy="41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47700"/>
            <a:ext cx="114109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57287"/>
            <a:ext cx="11201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28712"/>
            <a:ext cx="114109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2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685800"/>
            <a:ext cx="11353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247775"/>
            <a:ext cx="113252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981075"/>
            <a:ext cx="11287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52462"/>
            <a:ext cx="110204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681037"/>
            <a:ext cx="111537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690562"/>
            <a:ext cx="110966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277</Words>
  <Application>Microsoft Office PowerPoint</Application>
  <PresentationFormat>Widescreen</PresentationFormat>
  <Paragraphs>58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Two Matrices Using Numpy</vt:lpstr>
      <vt:lpstr>Matrix Multiplication in NumPy</vt:lpstr>
      <vt:lpstr>Matrix Multiplication in NumPy</vt:lpstr>
      <vt:lpstr>Calculate the determinant of a matrix using NumPy</vt:lpstr>
      <vt:lpstr>Calculate the determinant of a matrix using NumPy</vt:lpstr>
      <vt:lpstr>System of Linear Equations in three variables using Cramer’s Rule</vt:lpstr>
      <vt:lpstr>System of Linear Equations in three variables using Cramer’s Rule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Windows User</cp:lastModifiedBy>
  <cp:revision>174</cp:revision>
  <dcterms:created xsi:type="dcterms:W3CDTF">2024-11-24T13:47:36Z</dcterms:created>
  <dcterms:modified xsi:type="dcterms:W3CDTF">2026-01-05T03:20:18Z</dcterms:modified>
</cp:coreProperties>
</file>